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7" r:id="rId4"/>
    <p:sldId id="258" r:id="rId5"/>
    <p:sldId id="278" r:id="rId6"/>
    <p:sldId id="279" r:id="rId8"/>
    <p:sldId id="260" r:id="rId9"/>
    <p:sldId id="263" r:id="rId10"/>
    <p:sldId id="265" r:id="rId11"/>
    <p:sldId id="280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82" r:id="rId20"/>
    <p:sldId id="277" r:id="rId21"/>
  </p:sldIdLst>
  <p:sldSz cx="12192000" cy="68580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44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Rectangle 2"/>
          <p:cNvSpPr/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4" name="Rectangle 3"/>
          <p:cNvSpPr/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5" name="Rectangle 4"/>
          <p:cNvSpPr/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646" name="Rectangle 5"/>
          <p:cNvSpPr/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48647" name="Rectangle 6"/>
          <p:cNvSpPr/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8" name="Rectangle 7"/>
          <p:cNvSpPr/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备注占位符 2"/>
          <p:cNvSpPr/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微软雅黑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/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89" name="Subtitle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048590" name="Date Placeholder 3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591" name="Footer Placeholder 4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92" name="Slide Number Placeholder 5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Title 1"/>
          <p:cNvSpPr/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14" name="Vertical Text Placeholder 2"/>
          <p:cNvSpPr/>
          <p:nvPr>
            <p:ph type="body" orient="vert" idx="1"/>
          </p:nvPr>
        </p:nvSpPr>
        <p:spPr/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15" name="Date Placeholder 3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616" name="Footer Placeholder 4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17" name="Slide Number Placeholder 5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Vertical Title 1"/>
          <p:cNvSpPr/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98" name="Vertical Text Placeholder 2"/>
          <p:cNvSpPr/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599" name="Date Placeholder 3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600" name="Footer Placeholder 4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01" name="Slide Number Placeholder 5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/>
          <p:nvPr>
            <p:ph type="title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/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/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/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/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03" name="Content Placeholder 2"/>
          <p:cNvSpPr/>
          <p:nvPr>
            <p:ph idx="1"/>
          </p:nvPr>
        </p:nvSpPr>
        <p:spPr/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04" name="Date Placeholder 3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605" name="Footer Placeholder 4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06" name="Slide Number Placeholder 5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Title 1"/>
          <p:cNvSpPr/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19" name="Text Placeholder 2"/>
          <p:cNvSpPr/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20" name="Date Placeholder 3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621" name="Footer Placeholder 4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22" name="Slide Number Placeholder 5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3" name="Title 1"/>
          <p:cNvSpPr/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24" name="Content Placeholder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25" name="Content Placeholder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26" name="Date Placeholder 4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627" name="Footer Placeholder 5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28" name="Slide Number Placeholder 6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Title 1"/>
          <p:cNvSpPr/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30" name="Text Placeholder 2"/>
          <p:cNvSpPr/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31" name="Content Placeholder 3"/>
          <p:cNvSpPr/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32" name="Text Placeholder 4"/>
          <p:cNvSpPr/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33" name="Content Placeholder 5"/>
          <p:cNvSpPr/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34" name="Date Placeholder 6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635" name="Footer Placeholder 7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36" name="Slide Number Placeholder 8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Title 1"/>
          <p:cNvSpPr/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94" name="Date Placeholder 2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595" name="Footer Placeholder 3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96" name="Slide Number Placeholder 4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Date Placeholder 1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582" name="Footer Placeholder 2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83" name="Slide Number Placeholder 3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7" name="Title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38" name="Content Placeholder 2"/>
          <p:cNvSpPr/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39" name="Text Placeholder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40" name="Date Placeholder 4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641" name="Footer Placeholder 5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42" name="Slide Number Placeholder 6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Title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08" name="Picture Placeholder 2"/>
          <p:cNvSpPr/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1048609" name="Text Placeholder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10" name="Date Placeholder 4"/>
          <p:cNvSpPr/>
          <p:nvPr>
            <p:ph type="dt" sz="half" idx="10"/>
          </p:nvPr>
        </p:nvSpPr>
        <p:spPr/>
        <p:txBody>
          <a:bodyPr/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611" name="Footer Placeholder 5"/>
          <p:cNvSpPr/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12" name="Slide Number Placeholder 6"/>
          <p:cNvSpPr/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/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77" name="Text Placeholder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578" name="Date Placeholder 3"/>
          <p:cNvSpPr/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1">
              <a:rPr lang="zh-CN" altLang="en-US" smtClean="0"/>
            </a:fld>
            <a:endParaRPr lang="zh-CN" altLang="en-US"/>
          </a:p>
        </p:txBody>
      </p:sp>
      <p:sp>
        <p:nvSpPr>
          <p:cNvPr id="1048579" name="Footer Placeholder 4"/>
          <p:cNvSpPr/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Slide Number Placeholder 5"/>
          <p:cNvSpPr/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/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/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/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/>
                <a:ea typeface="黑体"/>
              </a:defRPr>
            </a:lvl1pPr>
          </a:lstStyle>
          <a:p>
            <a:fld id="{D997B5FA-0921-464F-AAE1-844C04324D75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/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/>
                <a:ea typeface="黑体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/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/>
                <a:ea typeface="黑体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5.xml"/><Relationship Id="rId3" Type="http://schemas.openxmlformats.org/officeDocument/2006/relationships/image" Target="../media/image17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6.xml"/><Relationship Id="rId3" Type="http://schemas.openxmlformats.org/officeDocument/2006/relationships/image" Target="../media/image2.png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9.xml"/><Relationship Id="rId3" Type="http://schemas.openxmlformats.org/officeDocument/2006/relationships/image" Target="../media/image3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2.xml"/><Relationship Id="rId3" Type="http://schemas.openxmlformats.org/officeDocument/2006/relationships/image" Target="../media/image8.pn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" name="图片 0" descr="2024-04-15 08:52:21.355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9390" y="-64135"/>
            <a:ext cx="12532360" cy="6956425"/>
          </a:xfrm>
          <a:prstGeom prst="rect">
            <a:avLst/>
          </a:prstGeom>
        </p:spPr>
      </p:pic>
      <p:sp>
        <p:nvSpPr>
          <p:cNvPr id="1048586" name="文本框 1048585"/>
          <p:cNvSpPr txBox="1"/>
          <p:nvPr/>
        </p:nvSpPr>
        <p:spPr>
          <a:xfrm>
            <a:off x="1270297" y="1766363"/>
            <a:ext cx="9651405" cy="1036321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zh-CN" sz="6000">
                <a:solidFill>
                  <a:srgbClr val="000000"/>
                </a:solidFill>
                <a:latin typeface="汉仪粗黑简"/>
                <a:ea typeface="汉仪粗黑简"/>
              </a:rPr>
              <a:t>大班</a:t>
            </a:r>
            <a:r>
              <a:rPr lang="zh-CN" sz="6000">
                <a:solidFill>
                  <a:srgbClr val="000000"/>
                </a:solidFill>
                <a:latin typeface="汉仪粗黑简"/>
                <a:ea typeface="汉仪粗黑简"/>
              </a:rPr>
              <a:t>艺术</a:t>
            </a:r>
            <a:r>
              <a:rPr lang="zh-CN" sz="6000">
                <a:solidFill>
                  <a:srgbClr val="000000"/>
                </a:solidFill>
                <a:latin typeface="汉仪粗黑简"/>
                <a:ea typeface="汉仪粗黑简"/>
              </a:rPr>
              <a:t>领域</a:t>
            </a:r>
            <a:r>
              <a:rPr lang="zh-CN" sz="6000">
                <a:solidFill>
                  <a:srgbClr val="000000"/>
                </a:solidFill>
                <a:latin typeface="汉仪粗黑简"/>
                <a:ea typeface="汉仪粗黑简"/>
              </a:rPr>
              <a:t>：</a:t>
            </a:r>
            <a:r>
              <a:rPr lang="zh-CN" sz="6000">
                <a:solidFill>
                  <a:srgbClr val="000000"/>
                </a:solidFill>
                <a:latin typeface="汉仪粗黑简"/>
                <a:ea typeface="汉仪粗黑简"/>
              </a:rPr>
              <a:t>《</a:t>
            </a:r>
            <a:r>
              <a:rPr lang="zh-CN" sz="6000">
                <a:solidFill>
                  <a:srgbClr val="000000"/>
                </a:solidFill>
                <a:latin typeface="汉仪粗黑简"/>
                <a:ea typeface="汉仪粗黑简"/>
              </a:rPr>
              <a:t>会</a:t>
            </a:r>
            <a:r>
              <a:rPr lang="zh-CN" sz="6000">
                <a:solidFill>
                  <a:srgbClr val="000000"/>
                </a:solidFill>
                <a:latin typeface="汉仪粗黑简"/>
                <a:ea typeface="汉仪粗黑简"/>
              </a:rPr>
              <a:t>变</a:t>
            </a:r>
            <a:r>
              <a:rPr lang="zh-CN" sz="6000">
                <a:solidFill>
                  <a:srgbClr val="000000"/>
                </a:solidFill>
                <a:latin typeface="汉仪粗黑简"/>
                <a:ea typeface="汉仪粗黑简"/>
              </a:rPr>
              <a:t>的</a:t>
            </a:r>
            <a:r>
              <a:rPr lang="zh-CN" sz="6000">
                <a:solidFill>
                  <a:srgbClr val="000000"/>
                </a:solidFill>
                <a:latin typeface="汉仪粗黑简"/>
                <a:ea typeface="汉仪粗黑简"/>
              </a:rPr>
              <a:t>圆</a:t>
            </a:r>
            <a:r>
              <a:rPr lang="zh-CN" sz="6000">
                <a:solidFill>
                  <a:srgbClr val="000000"/>
                </a:solidFill>
                <a:latin typeface="汉仪粗黑简"/>
                <a:ea typeface="汉仪粗黑简"/>
              </a:rPr>
              <a:t>》</a:t>
            </a:r>
            <a:endParaRPr lang="en-US" sz="6000">
              <a:solidFill>
                <a:srgbClr val="000000"/>
              </a:solidFill>
              <a:latin typeface="汉仪粗黑简"/>
              <a:ea typeface="汉仪粗黑简"/>
            </a:endParaRPr>
          </a:p>
        </p:txBody>
      </p:sp>
      <p:sp>
        <p:nvSpPr>
          <p:cNvPr id="1048587" name="文本框 1048586"/>
          <p:cNvSpPr txBox="1"/>
          <p:nvPr/>
        </p:nvSpPr>
        <p:spPr>
          <a:xfrm>
            <a:off x="2209048" y="5019943"/>
            <a:ext cx="9230792" cy="914400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zh-CN" sz="5400">
                <a:solidFill>
                  <a:srgbClr val="000000"/>
                </a:solidFill>
                <a:latin typeface="黑体"/>
                <a:ea typeface="黑体"/>
              </a:rPr>
              <a:t>平</a:t>
            </a:r>
            <a:r>
              <a:rPr lang="zh-CN" sz="5400">
                <a:solidFill>
                  <a:srgbClr val="000000"/>
                </a:solidFill>
                <a:latin typeface="黑体"/>
                <a:ea typeface="黑体"/>
              </a:rPr>
              <a:t>山镇</a:t>
            </a:r>
            <a:r>
              <a:rPr lang="zh-CN" sz="5400">
                <a:solidFill>
                  <a:srgbClr val="000000"/>
                </a:solidFill>
                <a:latin typeface="黑体"/>
                <a:ea typeface="黑体"/>
              </a:rPr>
              <a:t>中心幼儿园</a:t>
            </a:r>
            <a:r>
              <a:rPr lang="zh-CN" sz="5400">
                <a:solidFill>
                  <a:srgbClr val="000000"/>
                </a:solidFill>
                <a:latin typeface="黑体"/>
                <a:ea typeface="黑体"/>
              </a:rPr>
              <a:t>：</a:t>
            </a:r>
            <a:r>
              <a:rPr lang="en-US" altLang="zh-CN" sz="5400">
                <a:solidFill>
                  <a:srgbClr val="000000"/>
                </a:solidFill>
                <a:latin typeface="黑体"/>
                <a:ea typeface="黑体"/>
              </a:rPr>
              <a:t>韩迎</a:t>
            </a:r>
            <a:endParaRPr lang="en-US" altLang="zh-CN" sz="5400">
              <a:solidFill>
                <a:srgbClr val="00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图片 2097165"/>
          <p:cNvPicPr/>
          <p:nvPr/>
        </p:nvPicPr>
        <p:blipFill>
          <a:blip r:embed="rId1"/>
          <a:stretch>
            <a:fillRect/>
          </a:stretch>
        </p:blipFill>
        <p:spPr>
          <a:xfrm>
            <a:off x="3540760" y="0"/>
            <a:ext cx="563245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7" name="图片 2097166"/>
          <p:cNvPicPr/>
          <p:nvPr/>
        </p:nvPicPr>
        <p:blipFill>
          <a:blip r:embed="rId1"/>
          <a:stretch>
            <a:fillRect/>
          </a:stretch>
        </p:blipFill>
        <p:spPr>
          <a:xfrm>
            <a:off x="2519793" y="19439"/>
            <a:ext cx="7611369" cy="67836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8" name="图片 2097167"/>
          <p:cNvPicPr/>
          <p:nvPr/>
        </p:nvPicPr>
        <p:blipFill>
          <a:blip r:embed="rId1"/>
          <a:stretch>
            <a:fillRect/>
          </a:stretch>
        </p:blipFill>
        <p:spPr>
          <a:xfrm>
            <a:off x="1793875" y="0"/>
            <a:ext cx="839343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9" name="图片 2097168"/>
          <p:cNvPicPr/>
          <p:nvPr/>
        </p:nvPicPr>
        <p:blipFill>
          <a:blip r:embed="rId1"/>
          <a:stretch>
            <a:fillRect/>
          </a:stretch>
        </p:blipFill>
        <p:spPr>
          <a:xfrm>
            <a:off x="2971800" y="0"/>
            <a:ext cx="623506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1" name="图片 2097170"/>
          <p:cNvPicPr/>
          <p:nvPr/>
        </p:nvPicPr>
        <p:blipFill>
          <a:blip r:embed="rId1"/>
          <a:stretch>
            <a:fillRect/>
          </a:stretch>
        </p:blipFill>
        <p:spPr>
          <a:xfrm>
            <a:off x="2803525" y="6350"/>
            <a:ext cx="6468110" cy="68453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2" name="图片 2097171"/>
          <p:cNvPicPr/>
          <p:nvPr/>
        </p:nvPicPr>
        <p:blipFill>
          <a:blip r:embed="rId1"/>
          <a:stretch>
            <a:fillRect/>
          </a:stretch>
        </p:blipFill>
        <p:spPr>
          <a:xfrm>
            <a:off x="89238" y="0"/>
            <a:ext cx="5825159" cy="6858000"/>
          </a:xfrm>
          <a:prstGeom prst="rect">
            <a:avLst/>
          </a:prstGeom>
        </p:spPr>
      </p:pic>
      <p:pic>
        <p:nvPicPr>
          <p:cNvPr id="2097173" name="图片 2097172"/>
          <p:cNvPicPr/>
          <p:nvPr/>
        </p:nvPicPr>
        <p:blipFill>
          <a:blip r:embed="rId2"/>
          <a:stretch>
            <a:fillRect/>
          </a:stretch>
        </p:blipFill>
        <p:spPr>
          <a:xfrm>
            <a:off x="6734810" y="0"/>
            <a:ext cx="487172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5" name="副标题 4"/>
          <p:cNvSpPr/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/>
          </a:p>
        </p:txBody>
      </p:sp>
      <p:pic>
        <p:nvPicPr>
          <p:cNvPr id="3" name="图片 2" descr="2024-04-17 08:53:24.421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4" name="图片 2097173"/>
          <p:cNvPicPr/>
          <p:nvPr/>
        </p:nvPicPr>
        <p:blipFill>
          <a:blip r:embed="rId1"/>
          <a:stretch>
            <a:fillRect/>
          </a:stretch>
        </p:blipFill>
        <p:spPr>
          <a:xfrm>
            <a:off x="-435842" y="-22263"/>
            <a:ext cx="12721649" cy="6871720"/>
          </a:xfrm>
          <a:prstGeom prst="rect">
            <a:avLst/>
          </a:prstGeom>
        </p:spPr>
      </p:pic>
      <p:sp>
        <p:nvSpPr>
          <p:cNvPr id="1048649" name="文本框 1048648"/>
          <p:cNvSpPr txBox="1"/>
          <p:nvPr/>
        </p:nvSpPr>
        <p:spPr>
          <a:xfrm>
            <a:off x="3496023" y="1796435"/>
            <a:ext cx="5622137" cy="1341120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zh-CN" sz="8000">
                <a:solidFill>
                  <a:srgbClr val="000000"/>
                </a:solidFill>
                <a:latin typeface="汉仪粗黑简"/>
                <a:ea typeface="汉仪粗黑简"/>
              </a:rPr>
              <a:t>谢谢</a:t>
            </a:r>
            <a:r>
              <a:rPr lang="zh-CN" sz="8000">
                <a:solidFill>
                  <a:srgbClr val="000000"/>
                </a:solidFill>
                <a:latin typeface="汉仪粗黑简"/>
                <a:ea typeface="汉仪粗黑简"/>
              </a:rPr>
              <a:t>观看</a:t>
            </a:r>
            <a:endParaRPr lang="en-US" sz="8000">
              <a:solidFill>
                <a:srgbClr val="000000"/>
              </a:solidFill>
              <a:latin typeface="汉仪粗黑简"/>
              <a:ea typeface="汉仪粗黑简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" name="图片 0" descr="2024-04-15 08:56:54.507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305" y="-35560"/>
            <a:ext cx="12246610" cy="6899275"/>
          </a:xfrm>
          <a:prstGeom prst="rect">
            <a:avLst/>
          </a:prstGeom>
        </p:spPr>
      </p:pic>
      <p:sp>
        <p:nvSpPr>
          <p:cNvPr id="1048584" name="文本框 1048583"/>
          <p:cNvSpPr txBox="1"/>
          <p:nvPr/>
        </p:nvSpPr>
        <p:spPr>
          <a:xfrm>
            <a:off x="1014849" y="778907"/>
            <a:ext cx="4000000" cy="838201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zh-CN" sz="4800">
                <a:solidFill>
                  <a:srgbClr val="000000"/>
                </a:solidFill>
                <a:latin typeface="汉仪粗黑简"/>
                <a:ea typeface="汉仪粗黑简"/>
              </a:rPr>
              <a:t>活动</a:t>
            </a:r>
            <a:r>
              <a:rPr lang="zh-CN" sz="4800">
                <a:solidFill>
                  <a:srgbClr val="000000"/>
                </a:solidFill>
                <a:latin typeface="汉仪粗黑简"/>
                <a:ea typeface="汉仪粗黑简"/>
              </a:rPr>
              <a:t>目标</a:t>
            </a:r>
            <a:r>
              <a:rPr lang="zh-CN" sz="4800">
                <a:solidFill>
                  <a:srgbClr val="000000"/>
                </a:solidFill>
                <a:latin typeface="汉仪粗黑简"/>
                <a:ea typeface="汉仪粗黑简"/>
              </a:rPr>
              <a:t>：</a:t>
            </a:r>
            <a:endParaRPr lang="en-US" sz="4800">
              <a:solidFill>
                <a:srgbClr val="000000"/>
              </a:solidFill>
              <a:latin typeface="汉仪粗黑简"/>
              <a:ea typeface="汉仪粗黑简"/>
            </a:endParaRPr>
          </a:p>
        </p:txBody>
      </p:sp>
      <p:sp>
        <p:nvSpPr>
          <p:cNvPr id="1048585" name="文本框 1048584"/>
          <p:cNvSpPr txBox="1"/>
          <p:nvPr/>
        </p:nvSpPr>
        <p:spPr>
          <a:xfrm>
            <a:off x="2333782" y="1417319"/>
            <a:ext cx="7714984" cy="4846320"/>
          </a:xfrm>
          <a:prstGeom prst="rect">
            <a:avLst/>
          </a:prstGeom>
        </p:spPr>
        <p:txBody>
          <a:bodyPr wrap="square" rtlCol="0">
            <a:spAutoFit/>
          </a:bodyPr>
          <a:p>
            <a:pPr algn="just">
              <a:lnSpc>
                <a:spcPct val="100000"/>
              </a:lnSpc>
            </a:pPr>
            <a:r>
              <a:rPr lang="en-US" sz="3200" b="0" i="0" kern="100">
                <a:solidFill>
                  <a:srgbClr val="000000"/>
                </a:solidFill>
                <a:latin typeface="黑体"/>
                <a:ea typeface="黑体"/>
                <a:cs typeface="Arial" charset="0"/>
              </a:rPr>
              <a:t>1、喜欢参与美术活动，体验活动带来的乐趣。</a:t>
            </a:r>
            <a:r>
              <a:rPr lang="en-US" sz="3200" b="0" i="0" kern="100">
                <a:solidFill>
                  <a:srgbClr val="000000"/>
                </a:solidFill>
                <a:latin typeface="黑体"/>
                <a:ea typeface="黑体"/>
                <a:cs typeface="Arial" charset="0"/>
              </a:rPr>
              <a:t> </a:t>
            </a:r>
            <a:endParaRPr lang="en-US" sz="3200" b="0" i="0" kern="100">
              <a:solidFill>
                <a:srgbClr val="000000"/>
              </a:solidFill>
              <a:latin typeface="黑体"/>
              <a:ea typeface="黑体"/>
              <a:cs typeface="Arial" charset="0"/>
            </a:endParaRPr>
          </a:p>
          <a:p>
            <a:pPr algn="just">
              <a:lnSpc>
                <a:spcPct val="100000"/>
              </a:lnSpc>
            </a:pPr>
            <a:r>
              <a:rPr lang="en-US" sz="3200" b="0" i="0" kern="100">
                <a:solidFill>
                  <a:srgbClr val="000000"/>
                </a:solidFill>
                <a:latin typeface="黑体"/>
                <a:ea typeface="黑体"/>
                <a:cs typeface="Arial" charset="0"/>
              </a:rPr>
              <a:t>2、指导幼儿在圆形的基础上添画各种物体，使幼儿在添画过程中知道圆能变成各种有趣的东西。</a:t>
            </a:r>
            <a:r>
              <a:rPr lang="en-US" sz="3200" b="0" i="0" kern="100">
                <a:solidFill>
                  <a:srgbClr val="000000"/>
                </a:solidFill>
                <a:latin typeface="黑体"/>
                <a:ea typeface="黑体"/>
                <a:cs typeface="Arial" charset="0"/>
              </a:rPr>
              <a:t> </a:t>
            </a:r>
            <a:endParaRPr lang="en-US" sz="3200" b="0" i="0" kern="100">
              <a:solidFill>
                <a:srgbClr val="000000"/>
              </a:solidFill>
              <a:latin typeface="黑体"/>
              <a:ea typeface="黑体"/>
              <a:cs typeface="Arial" charset="0"/>
            </a:endParaRPr>
          </a:p>
          <a:p>
            <a:pPr algn="just">
              <a:lnSpc>
                <a:spcPct val="100000"/>
              </a:lnSpc>
            </a:pPr>
            <a:r>
              <a:rPr lang="en-US" sz="3200" b="0" i="0" kern="100">
                <a:solidFill>
                  <a:srgbClr val="000000"/>
                </a:solidFill>
                <a:latin typeface="黑体"/>
                <a:ea typeface="黑体"/>
                <a:cs typeface="Arial" charset="0"/>
              </a:rPr>
              <a:t>3、能大胆地创作和表现，发展幼儿的想象力和创造力。</a:t>
            </a:r>
            <a:r>
              <a:rPr lang="en-US" sz="3200" b="0" i="0" kern="100">
                <a:solidFill>
                  <a:srgbClr val="000000"/>
                </a:solidFill>
                <a:latin typeface="黑体"/>
                <a:ea typeface="黑体"/>
                <a:cs typeface="Arial" charset="0"/>
              </a:rPr>
              <a:t> </a:t>
            </a:r>
            <a:endParaRPr lang="en-US" sz="3200" b="0" i="0" kern="100">
              <a:solidFill>
                <a:srgbClr val="000000"/>
              </a:solidFill>
              <a:latin typeface="黑体"/>
              <a:ea typeface="黑体"/>
              <a:cs typeface="Arial" charset="0"/>
            </a:endParaRPr>
          </a:p>
          <a:p>
            <a:r>
              <a:rPr lang="en-US" altLang="zh-CN" sz="3200" b="0" i="0" kern="100">
                <a:solidFill>
                  <a:srgbClr val="000000"/>
                </a:solidFill>
                <a:latin typeface="黑体"/>
                <a:ea typeface="黑体"/>
                <a:cs typeface="Arial" charset="0"/>
              </a:rPr>
              <a:t>4</a:t>
            </a:r>
            <a:r>
              <a:rPr lang="en-US" sz="3200" b="0" i="0" kern="100">
                <a:solidFill>
                  <a:srgbClr val="000000"/>
                </a:solidFill>
                <a:latin typeface="黑体"/>
                <a:ea typeface="黑体"/>
                <a:cs typeface="Arial" charset="0"/>
              </a:rPr>
              <a:t>、培养幼儿良好的作画习惯。</a:t>
            </a:r>
            <a:endParaRPr lang="en-US" sz="3200" b="0" i="0" kern="100">
              <a:solidFill>
                <a:srgbClr val="000000"/>
              </a:solidFill>
              <a:latin typeface="黑体"/>
              <a:ea typeface="黑体"/>
              <a:cs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5" name="副标题 4"/>
          <p:cNvSpPr/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/>
          </a:p>
        </p:txBody>
      </p:sp>
      <p:pic>
        <p:nvPicPr>
          <p:cNvPr id="3" name="图片 2" descr="2024-04-17 08:45:40.086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5" name="副标题 4"/>
          <p:cNvSpPr/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/>
          </a:p>
        </p:txBody>
      </p:sp>
      <p:pic>
        <p:nvPicPr>
          <p:cNvPr id="3" name="图片 2" descr="2024-04-17 08:46:26.632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" name="图片 0" descr="2024-04-17 08:47:57.062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图片 2097155"/>
          <p:cNvPicPr/>
          <p:nvPr/>
        </p:nvPicPr>
        <p:blipFill>
          <a:blip r:embed="rId1"/>
          <a:stretch>
            <a:fillRect/>
          </a:stretch>
        </p:blipFill>
        <p:spPr>
          <a:xfrm>
            <a:off x="3209636" y="42473"/>
            <a:ext cx="6955322" cy="6863674"/>
          </a:xfrm>
          <a:prstGeom prst="rect">
            <a:avLst/>
          </a:prstGeom>
        </p:spPr>
      </p:pic>
      <p:pic>
        <p:nvPicPr>
          <p:cNvPr id="1" name="图片 0" descr="2024-04-17 08:48:09.471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" name="图片 0" descr="2024-04-17 08:47:28.580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" y="0"/>
            <a:ext cx="1218438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5" name="副标题 4"/>
          <p:cNvSpPr/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/>
          </a:p>
        </p:txBody>
      </p:sp>
      <p:pic>
        <p:nvPicPr>
          <p:cNvPr id="3" name="图片 2" descr="/private/var/mobile/Containers/Data/Application/43569258-A339-4C04-B9E5-3A243604449B/tmp/insert_image_tmp_dir/2024-04-17 08:58:03.020000.png2024-04-17 08:58:03.020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118110" y="-62865"/>
            <a:ext cx="12284075" cy="69570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图片 2097164"/>
          <p:cNvPicPr/>
          <p:nvPr/>
        </p:nvPicPr>
        <p:blipFill>
          <a:blip r:embed="rId1"/>
          <a:stretch>
            <a:fillRect/>
          </a:stretch>
        </p:blipFill>
        <p:spPr>
          <a:xfrm>
            <a:off x="3351530" y="0"/>
            <a:ext cx="5568950" cy="685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11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1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13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14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1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5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ags/tag7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8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9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、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/>
  <PresentationFormat/>
  <Paragraphs>0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黑体</vt:lpstr>
      <vt:lpstr>汉仪粗黑简</vt:lpstr>
      <vt:lpstr>Calibri</vt:lpstr>
      <vt:lpstr>微软雅黑</vt:lpstr>
      <vt:lpstr>Office 主题</vt:lpstr>
      <vt:lpstr>1_Office 主题</vt:lpstr>
      <vt:lpstr>PowerPoint 演示文稿</vt:lpstr>
      <vt:lpstr>PowerPoint 演示文稿</vt:lpstr>
      <vt:lpstr>空白演示</vt:lpstr>
      <vt:lpstr>空白演示</vt:lpstr>
      <vt:lpstr>PowerPoint 演示文稿</vt:lpstr>
      <vt:lpstr>PowerPoint 演示文稿</vt:lpstr>
      <vt:lpstr>PowerPoint 演示文稿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NCO-AL00</dc:creator>
  <cp:lastModifiedBy>iPhone</cp:lastModifiedBy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2052-12.11.1</vt:lpwstr>
  </property>
  <property fmtid="{D5CDD505-2E9C-101B-9397-08002B2CF9AE}" pid="3" name="ICV">
    <vt:lpwstr>a4e4fec2dcfb4815aa7a3d5181658c9b_21</vt:lpwstr>
  </property>
</Properties>
</file>